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Om dit basisblok in detail te berekenen schrijven we dit eerst in functie van de 2 impedanties $Z_1$ en $Z_2$ (zie {numref}`fig2`).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notesSlide" Target="../notesSlides/notesSlide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084831"/>
            <a:ext cx="58959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2084831"/>
            <a:ext cx="680085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Vergelijking banddoorlaatfilter en opeenvolging laagdoorlaat- en hoogdoorlaatfilter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Vergelijking 7de orde banddoorlaatfilter en opeenvolging laagdoorlaat- en hoogdoorlaatfilter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4" y="1179576"/>
            <a:ext cx="50148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5" y="1179576"/>
            <a:ext cx="511516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